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92" r:id="rId1"/>
  </p:sldMasterIdLst>
  <p:sldIdLst>
    <p:sldId id="267" r:id="rId2"/>
    <p:sldId id="268" r:id="rId3"/>
    <p:sldId id="269" r:id="rId4"/>
    <p:sldId id="272" r:id="rId5"/>
    <p:sldId id="270" r:id="rId6"/>
    <p:sldId id="271" r:id="rId7"/>
    <p:sldId id="274" r:id="rId8"/>
    <p:sldId id="264" r:id="rId9"/>
    <p:sldId id="27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E356404-9D69-1641-A9DA-3710B5C4BC2F}">
          <p14:sldIdLst>
            <p14:sldId id="267"/>
            <p14:sldId id="268"/>
            <p14:sldId id="269"/>
            <p14:sldId id="272"/>
            <p14:sldId id="270"/>
            <p14:sldId id="271"/>
            <p14:sldId id="274"/>
            <p14:sldId id="26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2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6"/>
    <p:restoredTop sz="96006"/>
  </p:normalViewPr>
  <p:slideViewPr>
    <p:cSldViewPr snapToGrid="0" snapToObjects="1">
      <p:cViewPr>
        <p:scale>
          <a:sx n="80" d="100"/>
          <a:sy n="80" d="100"/>
        </p:scale>
        <p:origin x="1800" y="1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9CCB-4C04-AF48-AAE3-7EF66BE04C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C84D0D-3DC2-0043-A292-003C3E62C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701D0-AD35-974F-AA7D-4F5A29BFE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F599A-FDAD-A34F-A7C4-66877B4F5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152DD-2A4C-9948-B9AA-7403C9C4C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171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393AA-126F-5047-AF7D-70273862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CAEBC1-7A0B-3A45-A726-374D031D6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F4837-6C15-2A4B-93F6-87B01C3C5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8A2CA9-0DD1-2747-B32A-A7BF07AF7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7A91E-B638-1A4C-B73A-A8B19C967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97ED3E-3227-E74B-8B58-6C7564BA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E628D3-E0EB-FB45-9559-534C5B1B58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43B74-C4C5-2049-A3E2-7B6D3FF11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A2EEF-8E0A-594A-BEE0-BF77C4F3F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2218F3-DED5-A744-BDE5-A3E3C4C18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024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96203-4800-BF49-8DE8-6C23670BA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A6508-9A3F-7242-964F-45A100D6B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5D56D-CF4E-764E-8D1C-566051322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817A1-5181-6E4D-81CC-4147B3682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090B8-22ED-6F4D-A259-E1820FE5E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616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22E77-BDB7-1040-9306-33038203C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416B7-6078-4040-BF83-DDE49EEA4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C5AD3-6479-5F40-A80E-7D71ACC0B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2F40E-6649-F948-A68C-01CE84C05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62AD9-868E-264E-A27C-9952294D8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480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D2DB9-1C25-164C-9129-3E7400AE6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DB128-4B87-594A-8B32-4D7D97E6A1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73E747-E508-9544-A330-8A7ECC947E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40A8C2-D0D2-EF4D-B4D1-9B55A4D1A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3DAE4F-CD03-FA47-8533-14F4F94E2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77B3B-BDBA-5F4D-8BE5-B08502F6B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38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40B5-437E-0141-B5BF-4B4CB9049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95D25-960D-7947-A413-4CD8A8334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A35374-FA4D-124C-AC0C-77441348F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95292A-1E62-3942-ABC3-53BCD728E1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E1EF44-FB01-BC44-97EF-74A1A90888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600219-8C06-AF45-B81F-D7046FD61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5A2973-D2AA-DB41-A8F6-C715EC783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92CFE8-2872-0147-B482-CB8838660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843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01937-09A6-EF45-888D-9A4F38B06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BD0F40-A6DE-F84A-8E2E-90A38DF5B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9A0C4E-9900-E342-8684-FDB45D772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982D7D-AF0F-1D42-B359-4B559FA34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82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41C8F5-0A88-2743-8B29-42B243DC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F02527-815B-364C-8196-6FCD1972E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96D906-5A9C-394D-81CE-5C4C4C86A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313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B36E1-1162-B149-8582-017052641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58E70-5AE9-5B42-A6ED-F8AB0D073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E7BABB-A6CC-9B4F-AD25-BDCC6BB7B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CB2B50-4FB0-5747-B8E8-8A574F29D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5FCA4-18CB-E447-97FA-7FE3FDDA5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4A92D6-F3CE-EB4C-ADE4-1CCAF17CD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617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6752B-8419-C445-A8F0-1AE7330AD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2040C8-F72E-CC4C-A006-A09042B97C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0F59EA-773A-7541-93FE-D2DC48CF84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2F0D0B-F8CB-0D45-9DF1-583C9EA70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99C9C7-7830-5743-A71F-A945B156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60E92-3E90-5748-80A7-2FB5AD45C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901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6EFF3E-31ED-7C44-8A96-1570EF212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9D713-BCC1-E243-9316-79CB2B484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2F047-514A-AF4A-AF2E-5B06FBFAE5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B10FA-BD22-7648-93ED-B0438BAAF4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85BC4-C2CC-1E42-A7EC-2953359B34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038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0" r:id="rId8"/>
    <p:sldLayoutId id="2147483901" r:id="rId9"/>
    <p:sldLayoutId id="2147483902" r:id="rId10"/>
    <p:sldLayoutId id="21474839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arthobservatory.nasa.gov/" TargetMode="External"/><Relationship Id="rId2" Type="http://schemas.openxmlformats.org/officeDocument/2006/relationships/hyperlink" Target="https://www.mapsofworld.com/ghana/ghana-location-map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lideshare.net/frankcalberg/ghana-1394981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7F58-49C5-9C46-A59E-9A2673C25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973" y="105105"/>
            <a:ext cx="8968454" cy="128089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Kwame Nkrumah University of Science and Technology (KNUST)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119C2B-0CFF-CC46-B1B9-70CA23B61D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9534" y="1385996"/>
            <a:ext cx="5540657" cy="253937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1AE125-CCC9-2D4C-89B5-438FEDF49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269" y="1385996"/>
            <a:ext cx="5311002" cy="25393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88CAA5-E042-9C46-814D-9DFC5976AE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535" y="4238730"/>
            <a:ext cx="5540657" cy="24763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5E3DA8-0E9E-0643-924B-616BB9CC94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9269" y="4238730"/>
            <a:ext cx="5311002" cy="247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870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E41DF-8B15-3B4C-AFBF-007D5D459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1097" y="71793"/>
            <a:ext cx="3499265" cy="452119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About 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3668F7B-456B-F64E-933C-0C3CB59DA3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306" y="789977"/>
            <a:ext cx="5764754" cy="3679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E49302-4887-A94A-8697-116152DE2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4082" y="789978"/>
            <a:ext cx="5150986" cy="36798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E845F5-F858-2140-BFCB-763D123D77E6}"/>
              </a:ext>
            </a:extLst>
          </p:cNvPr>
          <p:cNvSpPr txBox="1"/>
          <p:nvPr/>
        </p:nvSpPr>
        <p:spPr>
          <a:xfrm>
            <a:off x="6709411" y="5014642"/>
            <a:ext cx="5025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 exceptional first class students were retained as Teaching Assistants (TAs).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D4458A-A595-AE4D-AD0A-0D3B5F314098}"/>
              </a:ext>
            </a:extLst>
          </p:cNvPr>
          <p:cNvSpPr txBox="1"/>
          <p:nvPr/>
        </p:nvSpPr>
        <p:spPr>
          <a:xfrm>
            <a:off x="1348740" y="5014641"/>
            <a:ext cx="4491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Yes. I had my bachelors degree in Electrical/Electronics Engineering.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50841A-F644-4743-97DE-E36CC2578215}"/>
              </a:ext>
            </a:extLst>
          </p:cNvPr>
          <p:cNvSpPr txBox="1"/>
          <p:nvPr/>
        </p:nvSpPr>
        <p:spPr>
          <a:xfrm>
            <a:off x="1348740" y="5740984"/>
            <a:ext cx="4972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Our annual graduation event was organized online due to COVID 19😈😈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B4FDD3-60C4-1641-A16E-D1063928D7F0}"/>
              </a:ext>
            </a:extLst>
          </p:cNvPr>
          <p:cNvSpPr txBox="1"/>
          <p:nvPr/>
        </p:nvSpPr>
        <p:spPr>
          <a:xfrm>
            <a:off x="6709411" y="5740984"/>
            <a:ext cx="525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We were 10 TAs in all. 8 of us are furthering our education outside the country </a:t>
            </a:r>
          </a:p>
        </p:txBody>
      </p:sp>
    </p:spTree>
    <p:extLst>
      <p:ext uri="{BB962C8B-B14F-4D97-AF65-F5344CB8AC3E}">
        <p14:creationId xmlns:p14="http://schemas.microsoft.com/office/powerpoint/2010/main" val="2515571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3B9D4-0C25-9644-8370-714B7C74B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67" y="142875"/>
            <a:ext cx="9121983" cy="1339889"/>
          </a:xfrm>
        </p:spPr>
        <p:txBody>
          <a:bodyPr>
            <a:normAutofit/>
          </a:bodyPr>
          <a:lstStyle/>
          <a:p>
            <a:r>
              <a:rPr lang="en-US" b="1" dirty="0"/>
              <a:t>What do you know about the country, Ghana?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E143E3-4F3B-4E44-AA43-5C96FA6A23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620" y="1482764"/>
            <a:ext cx="2771801" cy="231771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6EF662-5951-3342-A2F1-39C2DA33D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09" y="4057652"/>
            <a:ext cx="2720010" cy="26717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6E359DA-919B-7440-9C55-8AB9B6638F14}"/>
              </a:ext>
            </a:extLst>
          </p:cNvPr>
          <p:cNvSpPr txBox="1"/>
          <p:nvPr/>
        </p:nvSpPr>
        <p:spPr>
          <a:xfrm>
            <a:off x="3314701" y="1494195"/>
            <a:ext cx="485445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Ghana is in West Africa.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Ghana is the second most populous country in West Africa with about 33 million people.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Ghana has 16 regions.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Ghana was colonized by the British.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While </a:t>
            </a:r>
            <a:r>
              <a:rPr lang="en-US" b="1" dirty="0"/>
              <a:t>Ghana</a:t>
            </a:r>
            <a:r>
              <a:rPr lang="en-US" dirty="0"/>
              <a:t> was under colonial rule, it was known as the </a:t>
            </a:r>
            <a:r>
              <a:rPr lang="en-US" b="1" dirty="0"/>
              <a:t>Gold Coast</a:t>
            </a:r>
            <a:r>
              <a:rPr lang="en-US" dirty="0"/>
              <a:t>.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Ghana gained independence in 6</a:t>
            </a:r>
            <a:r>
              <a:rPr lang="en-US" baseline="30000" dirty="0"/>
              <a:t>th</a:t>
            </a:r>
            <a:r>
              <a:rPr lang="en-US" dirty="0"/>
              <a:t> March, 1957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Although English is Ghana’s official language, there are about 50 local languages.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77EFD6-58E0-C84A-BD9F-BBE29414B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4754" y="1511340"/>
            <a:ext cx="3547245" cy="527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781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4C91A-49C4-0A49-A067-57D8BCF94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337" y="365126"/>
            <a:ext cx="5967664" cy="683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Our Natural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A0FEF-3255-1F4C-B0B3-B452D8C82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250204"/>
            <a:ext cx="8915400" cy="14155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Ghana produces high-quality cocoa. It is the 2nd largest producer of cocoa globally</a:t>
            </a:r>
          </a:p>
          <a:p>
            <a:r>
              <a:rPr lang="en-US" dirty="0"/>
              <a:t>As of 2019, Ghana was the 7th largest producer of gold in the world, producing ~140 </a:t>
            </a:r>
            <a:r>
              <a:rPr lang="en-US" dirty="0" err="1"/>
              <a:t>tonnes</a:t>
            </a:r>
            <a:r>
              <a:rPr lang="en-US" dirty="0"/>
              <a:t> that year.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1E3737-7B51-B34E-AB13-F27CCA07C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7667" y="2867187"/>
            <a:ext cx="7856646" cy="33166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9EF58B-606E-B74D-828D-FE2C0A722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62" y="1250203"/>
            <a:ext cx="2222500" cy="19114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B4F264-BE30-AA42-B729-00F458F9A7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63" y="4109131"/>
            <a:ext cx="2222500" cy="207469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E7F756A-97BF-AE4D-AA05-25548545EE03}"/>
              </a:ext>
            </a:extLst>
          </p:cNvPr>
          <p:cNvSpPr/>
          <p:nvPr/>
        </p:nvSpPr>
        <p:spPr>
          <a:xfrm>
            <a:off x="643934" y="6272941"/>
            <a:ext cx="1317356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GOLD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7C4232-4EB5-1B45-9252-6DAFB86CCA08}"/>
              </a:ext>
            </a:extLst>
          </p:cNvPr>
          <p:cNvSpPr/>
          <p:nvPr/>
        </p:nvSpPr>
        <p:spPr>
          <a:xfrm>
            <a:off x="643934" y="3312635"/>
            <a:ext cx="1317356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2966914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19FA6-DD41-F343-ABF0-3CCB80B9D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8265" y="172800"/>
            <a:ext cx="8911687" cy="640445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How is Ghana’s Food Like?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EC68AC-99D4-0141-87C6-890B4D4EB2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151" y="1007374"/>
            <a:ext cx="3259138" cy="2421621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5F51BE-EFCD-9545-BC0E-2F313E7E3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3382" y="1050241"/>
            <a:ext cx="3529548" cy="23787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0D5760-92D0-9244-B6C7-3A07D796D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0116" y="1093100"/>
            <a:ext cx="3996167" cy="233589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009851A-D552-6F41-804F-7CDC2A7746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150" y="4029072"/>
            <a:ext cx="3259138" cy="22288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EDA15DB-79B8-4948-8454-1462AD12BD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3381" y="4029072"/>
            <a:ext cx="3529548" cy="22645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929971E-75E4-6E46-B17D-7FE445FD48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2548" y="4029072"/>
            <a:ext cx="4051300" cy="226456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6831A33A-77E0-3546-B1BB-132C3CEBFB50}"/>
              </a:ext>
            </a:extLst>
          </p:cNvPr>
          <p:cNvSpPr/>
          <p:nvPr/>
        </p:nvSpPr>
        <p:spPr>
          <a:xfrm>
            <a:off x="1097205" y="6257922"/>
            <a:ext cx="1317356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GƆB</a:t>
            </a:r>
            <a:r>
              <a:rPr lang="en-US" sz="2400" dirty="0" err="1"/>
              <a:t>ƹ</a:t>
            </a:r>
            <a:endParaRPr lang="en-US" sz="24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F7BE8D-F0F8-874C-B7E0-E2F00FBFF43A}"/>
              </a:ext>
            </a:extLst>
          </p:cNvPr>
          <p:cNvSpPr/>
          <p:nvPr/>
        </p:nvSpPr>
        <p:spPr>
          <a:xfrm>
            <a:off x="1155041" y="3432349"/>
            <a:ext cx="1317356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ƹ</a:t>
            </a:r>
            <a:r>
              <a:rPr lang="en-US" dirty="0"/>
              <a:t>TƆ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3139762-F062-B243-904A-6A07A4E3B383}"/>
              </a:ext>
            </a:extLst>
          </p:cNvPr>
          <p:cNvSpPr/>
          <p:nvPr/>
        </p:nvSpPr>
        <p:spPr>
          <a:xfrm>
            <a:off x="4718523" y="3428995"/>
            <a:ext cx="1317356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JOLLLOF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45BB861-9966-9C47-8FBC-A388AF70558B}"/>
              </a:ext>
            </a:extLst>
          </p:cNvPr>
          <p:cNvSpPr/>
          <p:nvPr/>
        </p:nvSpPr>
        <p:spPr>
          <a:xfrm>
            <a:off x="4626753" y="6293637"/>
            <a:ext cx="1317356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WAAKYE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8344308-4D17-4D45-88AA-5304E843C10B}"/>
              </a:ext>
            </a:extLst>
          </p:cNvPr>
          <p:cNvSpPr/>
          <p:nvPr/>
        </p:nvSpPr>
        <p:spPr>
          <a:xfrm>
            <a:off x="8137402" y="6293637"/>
            <a:ext cx="2841591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FUFU AND LIGHT SOUP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4AF490F-6723-0743-832A-7FA1F2487870}"/>
              </a:ext>
            </a:extLst>
          </p:cNvPr>
          <p:cNvSpPr/>
          <p:nvPr/>
        </p:nvSpPr>
        <p:spPr>
          <a:xfrm>
            <a:off x="8899519" y="3428990"/>
            <a:ext cx="1317356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BANKU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ED14C46-3926-F240-8A5F-26B9CF295E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853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5F0C4-2991-A445-9F38-18CCF506C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684" y="229495"/>
            <a:ext cx="5760505" cy="748060"/>
          </a:xfrm>
        </p:spPr>
        <p:txBody>
          <a:bodyPr>
            <a:normAutofit/>
          </a:bodyPr>
          <a:lstStyle/>
          <a:p>
            <a:r>
              <a:rPr lang="en-US" b="1" dirty="0"/>
              <a:t>More Ghanaian food?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67305A-B880-3744-BA35-CD3A229B3C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317" y="1228727"/>
            <a:ext cx="2466367" cy="438308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B832D1-C6A8-344E-BF33-4EB92DC71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0425" y="1328738"/>
            <a:ext cx="3814763" cy="26871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742C0D-317A-044A-8568-9612D0DFC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8087" y="1328738"/>
            <a:ext cx="4170983" cy="2687173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59910EC-D9A3-8440-A5F8-CFB6772BCA4A}"/>
              </a:ext>
            </a:extLst>
          </p:cNvPr>
          <p:cNvCxnSpPr>
            <a:cxnSpLocks/>
          </p:cNvCxnSpPr>
          <p:nvPr/>
        </p:nvCxnSpPr>
        <p:spPr>
          <a:xfrm flipH="1" flipV="1">
            <a:off x="2693684" y="4861720"/>
            <a:ext cx="1478266" cy="68400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6821778-9328-9A45-ABA7-95E62E042846}"/>
              </a:ext>
            </a:extLst>
          </p:cNvPr>
          <p:cNvSpPr/>
          <p:nvPr/>
        </p:nvSpPr>
        <p:spPr>
          <a:xfrm>
            <a:off x="4171950" y="4861720"/>
            <a:ext cx="4729162" cy="1500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is how Fufu is pounded. There is a fufu pounding machine but most people want it this way.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398511-5709-7F4E-A315-0F8A1F80673D}"/>
              </a:ext>
            </a:extLst>
          </p:cNvPr>
          <p:cNvSpPr txBox="1"/>
          <p:nvPr/>
        </p:nvSpPr>
        <p:spPr>
          <a:xfrm>
            <a:off x="4259892" y="4141205"/>
            <a:ext cx="5910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AMPESI (PLANTAIN OR YAM) WITH KONTOMIRE STEW</a:t>
            </a:r>
          </a:p>
        </p:txBody>
      </p:sp>
    </p:spTree>
    <p:extLst>
      <p:ext uri="{BB962C8B-B14F-4D97-AF65-F5344CB8AC3E}">
        <p14:creationId xmlns:p14="http://schemas.microsoft.com/office/powerpoint/2010/main" val="2310940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10431-DAE8-C54D-A473-74544783A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4788" y="220747"/>
            <a:ext cx="8706853" cy="893762"/>
          </a:xfrm>
        </p:spPr>
        <p:txBody>
          <a:bodyPr/>
          <a:lstStyle/>
          <a:p>
            <a:pPr algn="ctr"/>
            <a:r>
              <a:rPr lang="en-US" b="1" dirty="0" err="1"/>
              <a:t>Kente</a:t>
            </a:r>
            <a:r>
              <a:rPr lang="en-US" b="1" dirty="0"/>
              <a:t> Cloth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8AD26A-8D99-2E48-A13A-79DCA78E1E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788" y="1457325"/>
            <a:ext cx="2540000" cy="170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9FBB1E-5600-4E41-8D2A-D9950B6F5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97" y="3357563"/>
            <a:ext cx="2403305" cy="24145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B5EC94-F293-154D-A47F-668D4E7D20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100" y="1457325"/>
            <a:ext cx="2184907" cy="2433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11AE92-397D-E446-8932-1D77F924A7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0" y="4086226"/>
            <a:ext cx="2184907" cy="25717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F354AEC-201D-FD4B-99E2-48458F41B6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5734" y="1457325"/>
            <a:ext cx="6326266" cy="485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501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3E39A29-B810-3D46-B2B5-6BE356013893}"/>
              </a:ext>
            </a:extLst>
          </p:cNvPr>
          <p:cNvSpPr txBox="1"/>
          <p:nvPr/>
        </p:nvSpPr>
        <p:spPr>
          <a:xfrm>
            <a:off x="2021306" y="1476414"/>
            <a:ext cx="85985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Any questions about Ghana you would like to know?</a:t>
            </a:r>
          </a:p>
        </p:txBody>
      </p:sp>
    </p:spTree>
    <p:extLst>
      <p:ext uri="{BB962C8B-B14F-4D97-AF65-F5344CB8AC3E}">
        <p14:creationId xmlns:p14="http://schemas.microsoft.com/office/powerpoint/2010/main" val="506925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5DD41-3FE9-804F-A0D7-34215A4D1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501022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THANK YOU!!!!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EBBD25E-263C-F74F-90C4-86A369DAA73B}"/>
              </a:ext>
            </a:extLst>
          </p:cNvPr>
          <p:cNvSpPr txBox="1">
            <a:spLocks/>
          </p:cNvSpPr>
          <p:nvPr/>
        </p:nvSpPr>
        <p:spPr>
          <a:xfrm>
            <a:off x="1603301" y="4700337"/>
            <a:ext cx="2620759" cy="578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/>
              <a:t>References</a:t>
            </a: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7C68F5-A534-414E-A585-CAAAE54621D6}"/>
              </a:ext>
            </a:extLst>
          </p:cNvPr>
          <p:cNvSpPr txBox="1">
            <a:spLocks/>
          </p:cNvSpPr>
          <p:nvPr/>
        </p:nvSpPr>
        <p:spPr>
          <a:xfrm>
            <a:off x="1529098" y="5278939"/>
            <a:ext cx="8915400" cy="1188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>
                <a:hlinkClick r:id="rId2"/>
              </a:rPr>
              <a:t>https://www.mapsofworld.com/ghana/ghana-location-map.html</a:t>
            </a:r>
            <a:endParaRPr lang="en-US" sz="1900"/>
          </a:p>
          <a:p>
            <a:r>
              <a:rPr lang="en-US" sz="1900">
                <a:hlinkClick r:id="rId3"/>
              </a:rPr>
              <a:t>https://earthobservatory.nasa.gov/</a:t>
            </a:r>
            <a:endParaRPr lang="en-US" sz="1900"/>
          </a:p>
          <a:p>
            <a:r>
              <a:rPr lang="en-US" sz="1900">
                <a:hlinkClick r:id="rId4"/>
              </a:rPr>
              <a:t>https://www.slideshare.net/frankcalberg/ghana-13949811</a:t>
            </a:r>
            <a:endParaRPr lang="en-US" sz="1900"/>
          </a:p>
          <a:p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669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6414</TotalTime>
  <Words>290</Words>
  <Application>Microsoft Macintosh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Kwame Nkrumah University of Science and Technology (KNUST)</vt:lpstr>
      <vt:lpstr>About Me</vt:lpstr>
      <vt:lpstr>What do you know about the country, Ghana?</vt:lpstr>
      <vt:lpstr>Our Natural Resources</vt:lpstr>
      <vt:lpstr>How is Ghana’s Food Like?</vt:lpstr>
      <vt:lpstr>More Ghanaian food?</vt:lpstr>
      <vt:lpstr>Kente Cloth</vt:lpstr>
      <vt:lpstr>PowerPoint Presentation</vt:lpstr>
      <vt:lpstr>THANK YOU!!!!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Analysis Methods for studying microbial communities : A mini review</dc:title>
  <dc:creator>Microsoft Office User</dc:creator>
  <cp:lastModifiedBy>Microsoft Office User</cp:lastModifiedBy>
  <cp:revision>71</cp:revision>
  <dcterms:created xsi:type="dcterms:W3CDTF">2022-09-05T19:33:14Z</dcterms:created>
  <dcterms:modified xsi:type="dcterms:W3CDTF">2022-09-13T17:43:47Z</dcterms:modified>
</cp:coreProperties>
</file>

<file path=docProps/thumbnail.jpeg>
</file>